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9926638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FA0C-65F0-4697-892F-BC5D229E2210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A64B-3458-4A24-90D1-83941BC0F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54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FA0C-65F0-4697-892F-BC5D229E2210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A64B-3458-4A24-90D1-83941BC0F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57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FA0C-65F0-4697-892F-BC5D229E2210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A64B-3458-4A24-90D1-83941BC0F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11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FA0C-65F0-4697-892F-BC5D229E2210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A64B-3458-4A24-90D1-83941BC0F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612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FA0C-65F0-4697-892F-BC5D229E2210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A64B-3458-4A24-90D1-83941BC0F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3740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FA0C-65F0-4697-892F-BC5D229E2210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A64B-3458-4A24-90D1-83941BC0F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01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FA0C-65F0-4697-892F-BC5D229E2210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A64B-3458-4A24-90D1-83941BC0F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31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FA0C-65F0-4697-892F-BC5D229E2210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A64B-3458-4A24-90D1-83941BC0F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04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FA0C-65F0-4697-892F-BC5D229E2210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A64B-3458-4A24-90D1-83941BC0F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843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FA0C-65F0-4697-892F-BC5D229E2210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A64B-3458-4A24-90D1-83941BC0F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387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FA0C-65F0-4697-892F-BC5D229E2210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A64B-3458-4A24-90D1-83941BC0F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05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6FA0C-65F0-4697-892F-BC5D229E2210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1A64B-3458-4A24-90D1-83941BC0F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77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" t="2125" r="1854" b="2444"/>
          <a:stretch/>
        </p:blipFill>
        <p:spPr>
          <a:xfrm>
            <a:off x="-41565" y="0"/>
            <a:ext cx="9983195" cy="7000079"/>
          </a:xfrm>
          <a:prstGeom prst="rect">
            <a:avLst/>
          </a:prstGeom>
        </p:spPr>
      </p:pic>
      <p:pic>
        <p:nvPicPr>
          <p:cNvPr id="10" name="図 9"/>
          <p:cNvPicPr>
            <a:picLocks/>
          </p:cNvPicPr>
          <p:nvPr/>
        </p:nvPicPr>
        <p:blipFill rotWithShape="1">
          <a:blip r:embed="rId3"/>
          <a:srcRect l="16264" t="31454"/>
          <a:stretch/>
        </p:blipFill>
        <p:spPr>
          <a:xfrm>
            <a:off x="5942342" y="3276076"/>
            <a:ext cx="3896683" cy="289757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/>
          <a:srcRect r="45119"/>
          <a:stretch/>
        </p:blipFill>
        <p:spPr>
          <a:xfrm rot="1140000">
            <a:off x="7573844" y="5021967"/>
            <a:ext cx="1894747" cy="277818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673C44D-C610-E3D6-ECA1-4CB5A756D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54830">
            <a:off x="372032" y="4126908"/>
            <a:ext cx="1347822" cy="198575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F656CC5-90A6-AC02-0794-CF87D32A54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63337">
            <a:off x="1452517" y="4125862"/>
            <a:ext cx="1345813" cy="198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84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0</Words>
  <Application>Microsoft Office PowerPoint</Application>
  <PresentationFormat>A4 210 x 297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kenkyushitsu</dc:creator>
  <cp:lastModifiedBy>kenkyushitsu</cp:lastModifiedBy>
  <cp:revision>9</cp:revision>
  <cp:lastPrinted>2020-07-20T05:38:06Z</cp:lastPrinted>
  <dcterms:created xsi:type="dcterms:W3CDTF">2020-07-20T05:04:42Z</dcterms:created>
  <dcterms:modified xsi:type="dcterms:W3CDTF">2023-12-18T06:45:41Z</dcterms:modified>
</cp:coreProperties>
</file>